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69" r:id="rId4"/>
    <p:sldId id="268" r:id="rId5"/>
    <p:sldId id="270" r:id="rId6"/>
    <p:sldId id="264" r:id="rId7"/>
    <p:sldId id="265" r:id="rId8"/>
    <p:sldId id="266" r:id="rId9"/>
    <p:sldId id="267" r:id="rId10"/>
    <p:sldId id="263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/>
              <a:t>Description of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Lapas1!$B$1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Lapas1!$A$2:$A$3</c:f>
              <c:strCache>
                <c:ptCount val="2"/>
                <c:pt idx="0">
                  <c:v>Windows 10 Home</c:v>
                </c:pt>
                <c:pt idx="1">
                  <c:v>Windows 11Pro</c:v>
                </c:pt>
              </c:strCache>
            </c:strRef>
          </c:cat>
          <c:val>
            <c:numRef>
              <c:f>Lapas1!$B$2:$B$3</c:f>
              <c:numCache>
                <c:formatCode>General</c:formatCode>
                <c:ptCount val="2"/>
                <c:pt idx="0">
                  <c:v>5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F2-4710-861B-B26547DA31C4}"/>
            </c:ext>
          </c:extLst>
        </c:ser>
        <c:ser>
          <c:idx val="1"/>
          <c:order val="1"/>
          <c:tx>
            <c:strRef>
              <c:f>Lapas1!$C$1</c:f>
              <c:strCache>
                <c:ptCount val="1"/>
                <c:pt idx="0">
                  <c:v>Passed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Lapas1!$A$2:$A$3</c:f>
              <c:strCache>
                <c:ptCount val="2"/>
                <c:pt idx="0">
                  <c:v>Windows 10 Home</c:v>
                </c:pt>
                <c:pt idx="1">
                  <c:v>Windows 11Pro</c:v>
                </c:pt>
              </c:strCache>
            </c:strRef>
          </c:cat>
          <c:val>
            <c:numRef>
              <c:f>Lapas1!$C$2:$C$3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F2-4710-861B-B26547DA3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1079472"/>
        <c:axId val="1211076560"/>
      </c:barChart>
      <c:catAx>
        <c:axId val="121107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076560"/>
        <c:crossesAt val="0"/>
        <c:auto val="1"/>
        <c:lblAlgn val="ctr"/>
        <c:lblOffset val="100"/>
        <c:noMultiLvlLbl val="0"/>
      </c:catAx>
      <c:valAx>
        <c:axId val="121107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07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/>
              <a:t>Functional</a:t>
            </a:r>
            <a:r>
              <a:rPr lang="lt-LT" noProof="0" dirty="0"/>
              <a:t> </a:t>
            </a:r>
            <a:r>
              <a:rPr lang="en-US" dirty="0"/>
              <a:t>testing</a:t>
            </a:r>
          </a:p>
        </c:rich>
      </c:tx>
      <c:layout>
        <c:manualLayout>
          <c:xMode val="edge"/>
          <c:yMode val="edge"/>
          <c:x val="0.327313807641166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Lapas1!$B$1</c:f>
              <c:strCache>
                <c:ptCount val="1"/>
                <c:pt idx="0">
                  <c:v>Functional testing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D4-4611-AC73-09695DCEB6DB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AD4-4611-AC73-09695DCEB6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Lapas1!$A$2:$A$3</c:f>
              <c:strCache>
                <c:ptCount val="2"/>
                <c:pt idx="0">
                  <c:v>Failed</c:v>
                </c:pt>
                <c:pt idx="1">
                  <c:v>Passed</c:v>
                </c:pt>
              </c:strCache>
            </c:strRef>
          </c:cat>
          <c:val>
            <c:numRef>
              <c:f>Lapas1!$B$2:$B$3</c:f>
              <c:numCache>
                <c:formatCode>General</c:formatCode>
                <c:ptCount val="2"/>
                <c:pt idx="0">
                  <c:v>17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4-4611-AC73-09695DCEB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Lapas1!$B$1</c:f>
              <c:strCache>
                <c:ptCount val="1"/>
                <c:pt idx="0">
                  <c:v>Non-functional testing </c:v>
                </c:pt>
              </c:strCache>
            </c:strRef>
          </c:tx>
          <c:spPr>
            <a:solidFill>
              <a:srgbClr val="92D050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252-45A9-9347-B4E9DB5311EE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52-4262-B06B-41C7F5FDAE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Lapas1!$A$2:$A$3</c:f>
              <c:strCache>
                <c:ptCount val="2"/>
                <c:pt idx="0">
                  <c:v>Failed</c:v>
                </c:pt>
                <c:pt idx="1">
                  <c:v>Passed</c:v>
                </c:pt>
              </c:strCache>
            </c:strRef>
          </c:cat>
          <c:val>
            <c:numRef>
              <c:f>Lapas1!$B$2:$B$3</c:f>
              <c:numCache>
                <c:formatCode>General</c:formatCode>
                <c:ptCount val="2"/>
                <c:pt idx="0">
                  <c:v>12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2-45A9-9347-B4E9DB531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9256666-171E-2D10-30E9-567CD0608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07A330DA-0821-E56D-FD22-8E632243B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5B4AEB2-F5BA-1C9A-4550-EF57F886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1F3A7D1-A87C-1AF1-1AEF-8361C3F1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D06FE464-DE8E-BCE2-5A1D-6552873A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7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75B89B6-8F1E-7F26-F906-EA3AA76F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6C588A8D-A6E3-7BCF-5568-D5EB09B35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DE77A0F-AECF-96AE-3BA5-E5B4FA95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A699676-21EF-0C2C-95B4-E80B906F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FF41C74-D7A1-C68B-999A-2FA58EFF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3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B097077D-72EC-B537-1DDA-B2FAB0CA2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9B9CFDE6-8BB8-1F2D-EFCC-015020DBF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C5D25EA-1820-5537-0EAD-53FB49AE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689731D-6220-4264-6D68-4B6988C7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9BAB8C8-22A0-17C7-1C5D-39174A9A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1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87CFDAC-98AE-5F83-A6FE-FB9033CE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F271B02-A853-8941-FEEC-FDE89F41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F93FEE57-0A6C-1641-F8F6-C4939836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3D26335-25EF-AEF5-69FB-6FF7824B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1959A78-BABA-2C57-27FC-64FBBF02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6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88B569B-72BA-93A0-BDBE-6062E20D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3FBE9C9-D6F3-56FD-42E3-FB9E4CD8A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45BB29C-960B-927B-BC1B-471494FE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CA9E2A65-D855-90FA-7EF1-690581983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A15FBE5-236F-2516-CE4E-D2DA9E8E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9EEF3A6-2D37-0672-311A-DA7E321A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1E189A3C-5182-8553-317F-6B3687C5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C8714B07-902F-EFCB-15CE-B699B6115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B964BB5B-8ED1-0F57-8383-7823FB5A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74FAF36F-7CD8-5811-3FED-A5FD76EE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E65DA5EC-850E-B37F-7FB3-DD230EB3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8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9AFFAAC-B609-2008-CD2D-56B4AB9A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75198941-F713-C81B-AD91-21A7E454D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A28468F8-0CF3-3168-F589-1013711E4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4475C094-2186-E639-673C-6ADCD5A39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80612155-55AB-FA94-37CE-29B65C4D0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3F1DC282-AB48-6BE6-3528-9C0A2A85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D686E22B-27B2-22BB-FB18-CCFD379D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53007361-5B39-AE06-22D8-6BA3D4F6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7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0A92B55-7B29-68B3-CB9C-4F3743A5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DE7229AE-A6C3-495A-5585-144C7284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B6C28C3F-F2C3-3B73-50D6-BA0D467B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8B3C77B5-2F38-5F21-7001-C95F3191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8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99EC3C05-A549-A483-4737-FD1E6974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3DD74F0B-70F6-ACBA-177A-1D2BEF23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5CAAA332-CA62-7D1E-5E16-063CF848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5EA6541-BEDA-CB8C-A693-74C98A41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931F1E1-77FB-6D33-70C6-4C161FE97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83B7EA01-0A31-F191-11C1-2A1FC645D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2EF58F0-1EF2-129F-476E-9461E4E36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D41A273E-ADE3-F9CC-35C6-2AAC0F18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86815AC9-E822-6DA7-576A-0A5F950E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6BC88E8-1058-3773-BD8B-3ECF608C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D749BD6D-1633-A37A-523C-5B4E03440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823382D5-F278-0165-6431-B86638BC7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6DFF1BD-F002-F55E-9D78-74FDF125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5B2B1949-EA05-2CF6-3519-B365DE12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CCB40417-4D59-FF1B-2A11-1C266FBF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F05D5A95-86A6-A567-8D92-9C4BAEF2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99BD1084-BA7A-4336-B101-455ADDBB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EB2D4C62-A6E5-BF55-B9F5-01F71E610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213A5-51B8-4A12-A69E-B718896963C9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84118E5D-1487-F719-FE6F-3323F46FF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3DB33EC-2661-438C-11E6-47575AA9B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38B80-C3BF-461A-8A25-BBB686CE4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7AF0D62-D165-E3CB-5433-1039FA844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487" y="585574"/>
            <a:ext cx="9144000" cy="2843426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B2B2B"/>
                </a:solidFill>
                <a:effectLst/>
                <a:latin typeface="Segoe UI Variable"/>
              </a:rPr>
              <a:t>Desktop Note</a:t>
            </a:r>
            <a:br>
              <a:rPr lang="en-US" sz="2800" b="1" i="0" dirty="0">
                <a:solidFill>
                  <a:srgbClr val="2B2B2B"/>
                </a:solidFill>
                <a:effectLst/>
                <a:latin typeface="Segoe UI Variable"/>
              </a:rPr>
            </a:br>
            <a:br>
              <a:rPr lang="en-US" sz="2800" b="1" i="0" dirty="0">
                <a:solidFill>
                  <a:srgbClr val="2B2B2B"/>
                </a:solidFill>
                <a:effectLst/>
                <a:latin typeface="Segoe UI Variable"/>
              </a:rPr>
            </a:br>
            <a:r>
              <a:rPr lang="en-US" sz="2400" dirty="0"/>
              <a:t>Desktop application testing</a:t>
            </a:r>
            <a:br>
              <a:rPr lang="en-US" b="1" i="0" dirty="0">
                <a:solidFill>
                  <a:srgbClr val="2B2B2B"/>
                </a:solidFill>
                <a:effectLst/>
                <a:latin typeface="Segoe UI Variable"/>
              </a:rPr>
            </a:br>
            <a:endParaRPr lang="en-US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FE56D092-8EB1-6F50-BFE0-D43D6323A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338" y="3741468"/>
            <a:ext cx="7628889" cy="2771236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100" b="1" dirty="0">
                <a:effectLst/>
                <a:latin typeface="Segoe UI Variable"/>
                <a:ea typeface="Calibri" panose="020F0502020204030204" pitchFamily="34" charset="0"/>
                <a:cs typeface="Segoe UI Semilight" panose="020B0402040204020203" pitchFamily="34" charset="0"/>
              </a:rPr>
              <a:t>Testing environment: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2500" dirty="0">
                <a:effectLst/>
                <a:latin typeface="Segoe UI Variable"/>
                <a:ea typeface="Calibri" panose="020F0502020204030204" pitchFamily="34" charset="0"/>
                <a:cs typeface="Times New Roman" panose="02020603050405020304" pitchFamily="18" charset="0"/>
              </a:rPr>
              <a:t>Windows 8.1, Version 6.3 (Build 9600) – VM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2500" dirty="0">
                <a:effectLst/>
                <a:latin typeface="Segoe UI Variable"/>
                <a:ea typeface="Calibri" panose="020F0502020204030204" pitchFamily="34" charset="0"/>
                <a:cs typeface="Times New Roman" panose="02020603050405020304" pitchFamily="18" charset="0"/>
              </a:rPr>
              <a:t>Windows 10 Home, Version 21H1 (OS Build 19043.1706)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2500" dirty="0">
                <a:effectLst/>
                <a:latin typeface="Segoe UI Variable"/>
                <a:ea typeface="Calibri" panose="020F0502020204030204" pitchFamily="34" charset="0"/>
                <a:cs typeface="Times New Roman" panose="02020603050405020304" pitchFamily="18" charset="0"/>
              </a:rPr>
              <a:t>Windows 11Pro, Version 21H2 (OS Build 22000.708)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2500" dirty="0">
                <a:effectLst/>
                <a:latin typeface="Segoe UI Variable"/>
                <a:ea typeface="Calibri" panose="020F0502020204030204" pitchFamily="34" charset="0"/>
                <a:cs typeface="Times New Roman" panose="02020603050405020304" pitchFamily="18" charset="0"/>
              </a:rPr>
              <a:t>Oracle VM VirtualBox</a:t>
            </a:r>
            <a:r>
              <a:rPr lang="en-US" sz="2500" dirty="0">
                <a:latin typeface="Segoe UI Variable"/>
                <a:ea typeface="Calibri" panose="020F0502020204030204" pitchFamily="34" charset="0"/>
                <a:cs typeface="Times New Roman" panose="02020603050405020304" pitchFamily="18" charset="0"/>
              </a:rPr>
              <a:t> 6.1, Version 6.1.34 r150636(Qt5.6.2)</a:t>
            </a:r>
            <a:endParaRPr lang="en-US" sz="2500" dirty="0">
              <a:effectLst/>
              <a:latin typeface="Segoe UI Variabl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2500" dirty="0">
              <a:effectLst/>
              <a:latin typeface="Segoe UI Variabl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aveikslėlis 8">
            <a:extLst>
              <a:ext uri="{FF2B5EF4-FFF2-40B4-BE49-F238E27FC236}">
                <a16:creationId xmlns:a16="http://schemas.microsoft.com/office/drawing/2014/main" id="{394F91D6-1E72-7C47-FB32-F9A47A05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7" y="585573"/>
            <a:ext cx="2989684" cy="3180515"/>
          </a:xfrm>
          <a:prstGeom prst="rect">
            <a:avLst/>
          </a:prstGeom>
        </p:spPr>
      </p:pic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1C25AC4-E9C0-5CD3-F943-41093213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7" y="3613910"/>
            <a:ext cx="1544323" cy="3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1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C128064-BEEE-4F83-6DB8-889E842B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 liked in this application</a:t>
            </a:r>
            <a:r>
              <a:rPr lang="lt-LT" dirty="0"/>
              <a:t>?</a:t>
            </a:r>
            <a:endParaRPr lang="en-US" dirty="0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BB30959-5F3E-D8E9-3448-C4F0F26C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487"/>
            <a:ext cx="10515600" cy="3782475"/>
          </a:xfrm>
        </p:spPr>
        <p:txBody>
          <a:bodyPr/>
          <a:lstStyle/>
          <a:p>
            <a:r>
              <a:rPr lang="en-US" sz="2000" b="0" i="0" dirty="0">
                <a:solidFill>
                  <a:srgbClr val="2B2B2B"/>
                </a:solidFill>
                <a:effectLst/>
                <a:latin typeface="Segoe UI Variable"/>
              </a:rPr>
              <a:t>it is super easy to use</a:t>
            </a:r>
            <a:endParaRPr lang="lt-LT" sz="2000" b="0" i="0" dirty="0">
              <a:solidFill>
                <a:srgbClr val="2B2B2B"/>
              </a:solidFill>
              <a:effectLst/>
              <a:latin typeface="Segoe UI Variable"/>
            </a:endParaRPr>
          </a:p>
          <a:p>
            <a:r>
              <a:rPr lang="en-US" sz="2000" dirty="0">
                <a:effectLst/>
                <a:latin typeface="Segoe UI Variable"/>
                <a:ea typeface="Calibri" panose="020F0502020204030204" pitchFamily="34" charset="0"/>
              </a:rPr>
              <a:t>spell check</a:t>
            </a:r>
            <a:r>
              <a:rPr lang="lt-LT" sz="2000" dirty="0" err="1">
                <a:effectLst/>
                <a:latin typeface="Segoe UI Variable"/>
                <a:ea typeface="Calibri" panose="020F0502020204030204" pitchFamily="34" charset="0"/>
              </a:rPr>
              <a:t>er</a:t>
            </a:r>
            <a:endParaRPr lang="lt-LT" sz="2000" dirty="0">
              <a:effectLst/>
              <a:latin typeface="Segoe UI Variable"/>
              <a:ea typeface="Calibri" panose="020F0502020204030204" pitchFamily="34" charset="0"/>
            </a:endParaRPr>
          </a:p>
          <a:p>
            <a:r>
              <a:rPr lang="en-US" sz="2000" dirty="0">
                <a:latin typeface="Segoe UI Variable"/>
              </a:rPr>
              <a:t>automatically saved text</a:t>
            </a:r>
            <a:endParaRPr lang="lt-LT" sz="2000" dirty="0">
              <a:solidFill>
                <a:srgbClr val="2B2B2B"/>
              </a:solidFill>
              <a:latin typeface="Segoe UI Variabl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8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vadinimas 3">
            <a:extLst>
              <a:ext uri="{FF2B5EF4-FFF2-40B4-BE49-F238E27FC236}">
                <a16:creationId xmlns:a16="http://schemas.microsoft.com/office/drawing/2014/main" id="{83040DBC-81C8-B0B6-89AF-61607098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36" y="2277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3C4043"/>
                </a:solidFill>
                <a:latin typeface="Roboto" panose="02000000000000000000" pitchFamily="2" charset="0"/>
              </a:rPr>
              <a:t>T</a:t>
            </a:r>
            <a:r>
              <a:rPr lang="en-US" b="0" i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hank You</a:t>
            </a:r>
            <a:r>
              <a:rPr lang="en-US">
                <a:solidFill>
                  <a:srgbClr val="3C4043"/>
                </a:solidFill>
                <a:latin typeface="Roboto" panose="02000000000000000000" pitchFamily="2" charset="0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vadinimas 6">
            <a:extLst>
              <a:ext uri="{FF2B5EF4-FFF2-40B4-BE49-F238E27FC236}">
                <a16:creationId xmlns:a16="http://schemas.microsoft.com/office/drawing/2014/main" id="{7DC0E0B6-D3C0-F736-5B6E-8E4158FC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03" y="525202"/>
            <a:ext cx="5864913" cy="937647"/>
          </a:xfrm>
        </p:spPr>
        <p:txBody>
          <a:bodyPr>
            <a:normAutofit fontScale="90000"/>
          </a:bodyPr>
          <a:lstStyle/>
          <a:p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inherit" charset="0"/>
                <a:ea typeface="Times New Roman" panose="02020603050405020304" pitchFamily="18" charset="0"/>
                <a:cs typeface="Courier New" panose="02070309020205020404" pitchFamily="49" charset="0"/>
              </a:rPr>
              <a:t>A super-useful desktop notebook created with concise design concept: 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BD0C511-FB54-B3E3-E016-75AAB1B300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17239" y="2002921"/>
            <a:ext cx="6007277" cy="409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save text while editing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open the text of the last edit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automatically load the history edit list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voice reading and speech recognition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 content through scanner to mobile phone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Alt+Ctrl+A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calls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B2B2B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synchronization of cloud file upload and download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B2B2B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support txt, rtf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B2B2B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markdown text editing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B2B2B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support insertion of pictures/graffiti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2C8C223D-A6CD-864D-B1B7-88C1E51A8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12" y="291542"/>
            <a:ext cx="3586203" cy="19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duct image">
            <a:extLst>
              <a:ext uri="{FF2B5EF4-FFF2-40B4-BE49-F238E27FC236}">
                <a16:creationId xmlns:a16="http://schemas.microsoft.com/office/drawing/2014/main" id="{B214C47D-3130-119F-FFA3-8B88D2AB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14" y="4672811"/>
            <a:ext cx="3586201" cy="201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image">
            <a:extLst>
              <a:ext uri="{FF2B5EF4-FFF2-40B4-BE49-F238E27FC236}">
                <a16:creationId xmlns:a16="http://schemas.microsoft.com/office/drawing/2014/main" id="{2E5EE2E9-5839-DB55-BAEB-7D7F0F9A6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14" y="2368331"/>
            <a:ext cx="3586201" cy="19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27BC8B4-87C1-BEAA-A904-8AC365A0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98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Summary (1)</a:t>
            </a:r>
            <a:br>
              <a:rPr lang="lt-LT" dirty="0"/>
            </a:br>
            <a:r>
              <a:rPr lang="en-US" sz="2800" dirty="0"/>
              <a:t>Result for Windows 8.1:</a:t>
            </a:r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BC4A610-5D14-B9C6-0DDC-2F8205F6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21" y="1469484"/>
            <a:ext cx="6268555" cy="5228664"/>
          </a:xfrm>
        </p:spPr>
      </p:pic>
    </p:spTree>
    <p:extLst>
      <p:ext uri="{BB962C8B-B14F-4D97-AF65-F5344CB8AC3E}">
        <p14:creationId xmlns:p14="http://schemas.microsoft.com/office/powerpoint/2010/main" val="43543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976F57A-C72E-209C-9685-D8A1278D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Summary (2)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124DADE6-DB46-35E7-2DE0-B29C02B37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215" y="800173"/>
            <a:ext cx="5157787" cy="823912"/>
          </a:xfrm>
        </p:spPr>
        <p:txBody>
          <a:bodyPr/>
          <a:lstStyle/>
          <a:p>
            <a:r>
              <a:rPr lang="en-US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10 Home</a:t>
            </a:r>
            <a:r>
              <a:rPr lang="lt-LT" b="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b="0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10B0803-4903-B5D2-A206-BFA502877D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5" y="1676917"/>
            <a:ext cx="8067674" cy="2042333"/>
          </a:xfrm>
        </p:spPr>
      </p:pic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A85CA430-0BEE-E214-72B0-F4DE74319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215" y="3429000"/>
            <a:ext cx="5183188" cy="823912"/>
          </a:xfrm>
        </p:spPr>
        <p:txBody>
          <a:bodyPr/>
          <a:lstStyle/>
          <a:p>
            <a:r>
              <a:rPr lang="en-US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</a:t>
            </a:r>
            <a:r>
              <a:rPr lang="lt-LT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1Pro:</a:t>
            </a:r>
            <a:endParaRPr lang="en-US" dirty="0"/>
          </a:p>
        </p:txBody>
      </p:sp>
      <p:pic>
        <p:nvPicPr>
          <p:cNvPr id="8" name="Turinio vietos rezervavimo ženklas 7">
            <a:extLst>
              <a:ext uri="{FF2B5EF4-FFF2-40B4-BE49-F238E27FC236}">
                <a16:creationId xmlns:a16="http://schemas.microsoft.com/office/drawing/2014/main" id="{389FAFCC-9B47-52B8-D517-BE37BDB354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75" y="4312321"/>
            <a:ext cx="8478540" cy="2318024"/>
          </a:xfrm>
        </p:spPr>
      </p:pic>
    </p:spTree>
    <p:extLst>
      <p:ext uri="{BB962C8B-B14F-4D97-AF65-F5344CB8AC3E}">
        <p14:creationId xmlns:p14="http://schemas.microsoft.com/office/powerpoint/2010/main" val="3215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648E1D5-0249-C7E7-BD31-B3E95B86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-327820"/>
            <a:ext cx="10515600" cy="1807908"/>
          </a:xfrm>
        </p:spPr>
        <p:txBody>
          <a:bodyPr/>
          <a:lstStyle/>
          <a:p>
            <a:pPr algn="ctr"/>
            <a:r>
              <a:rPr lang="en-US" dirty="0"/>
              <a:t>Statistics 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09EDB61-11E1-FF26-C068-33D48F49F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06" y="997743"/>
            <a:ext cx="5741987" cy="823912"/>
          </a:xfrm>
        </p:spPr>
        <p:txBody>
          <a:bodyPr>
            <a:normAutofit/>
          </a:bodyPr>
          <a:lstStyle/>
          <a:p>
            <a:r>
              <a:rPr lang="en-US" b="0" dirty="0"/>
              <a:t>The results are different in different Windows operating systems:</a:t>
            </a:r>
          </a:p>
        </p:txBody>
      </p:sp>
      <p:graphicFrame>
        <p:nvGraphicFramePr>
          <p:cNvPr id="12" name="Turinio vietos rezervavimo ženklas 11">
            <a:extLst>
              <a:ext uri="{FF2B5EF4-FFF2-40B4-BE49-F238E27FC236}">
                <a16:creationId xmlns:a16="http://schemas.microsoft.com/office/drawing/2014/main" id="{AE361546-14E1-CE45-6A72-BB6B6F5C67C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0866910"/>
              </p:ext>
            </p:extLst>
          </p:nvPr>
        </p:nvGraphicFramePr>
        <p:xfrm>
          <a:off x="461169" y="2514600"/>
          <a:ext cx="6113462" cy="4065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Turinio vietos rezervavimo ženklas 14">
            <a:extLst>
              <a:ext uri="{FF2B5EF4-FFF2-40B4-BE49-F238E27FC236}">
                <a16:creationId xmlns:a16="http://schemas.microsoft.com/office/drawing/2014/main" id="{1FDDF8AA-8502-1526-85CF-480701C8379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71607510"/>
              </p:ext>
            </p:extLst>
          </p:nvPr>
        </p:nvGraphicFramePr>
        <p:xfrm>
          <a:off x="6910388" y="133349"/>
          <a:ext cx="5157787" cy="329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023EE17A-144F-CF20-AD90-1ABCB4076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426228"/>
              </p:ext>
            </p:extLst>
          </p:nvPr>
        </p:nvGraphicFramePr>
        <p:xfrm>
          <a:off x="6819900" y="3429001"/>
          <a:ext cx="5248275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665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79C44B-882F-62C3-0A89-8506F268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550"/>
            <a:ext cx="10515600" cy="7191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Bug, No.1</a:t>
            </a:r>
            <a:br>
              <a:rPr lang="en-US" dirty="0"/>
            </a:br>
            <a:r>
              <a:rPr lang="en-US" sz="3100" dirty="0"/>
              <a:t>Translating the same text twice</a:t>
            </a:r>
            <a:br>
              <a:rPr lang="lt-LT" sz="3100" dirty="0"/>
            </a:br>
            <a:r>
              <a:rPr lang="en-US" sz="2200" dirty="0"/>
              <a:t>Only</a:t>
            </a:r>
            <a:r>
              <a:rPr lang="lt-LT" sz="2200" dirty="0"/>
              <a:t> 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10 Home</a:t>
            </a:r>
            <a:br>
              <a:rPr lang="lt-LT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8A6C51D3-0D81-27D4-E6CE-C672471EA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54" y="1476376"/>
            <a:ext cx="6834691" cy="5283742"/>
          </a:xfrm>
        </p:spPr>
      </p:pic>
    </p:spTree>
    <p:extLst>
      <p:ext uri="{BB962C8B-B14F-4D97-AF65-F5344CB8AC3E}">
        <p14:creationId xmlns:p14="http://schemas.microsoft.com/office/powerpoint/2010/main" val="383317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12C51FB-9E08-3425-035C-677CA275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475"/>
            <a:ext cx="10515600" cy="9382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Bug, No.2</a:t>
            </a:r>
            <a:br>
              <a:rPr lang="en-US" dirty="0"/>
            </a:br>
            <a:r>
              <a:rPr lang="en-US" sz="3100" dirty="0"/>
              <a:t>"Stick toolbox of editor" button not work</a:t>
            </a:r>
            <a:br>
              <a:rPr lang="lt-LT" sz="3100" dirty="0"/>
            </a:b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10 Home</a:t>
            </a:r>
            <a:r>
              <a:rPr lang="lt-LT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lt-LT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11Pro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A1B86804-4B7F-EF14-31C5-71C62D23C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515927"/>
            <a:ext cx="6773728" cy="5236613"/>
          </a:xfrm>
        </p:spPr>
      </p:pic>
    </p:spTree>
    <p:extLst>
      <p:ext uri="{BB962C8B-B14F-4D97-AF65-F5344CB8AC3E}">
        <p14:creationId xmlns:p14="http://schemas.microsoft.com/office/powerpoint/2010/main" val="201224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457DCB4-0A50-094E-9E5C-5CBD7AEF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58" y="2286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Bug, No.3</a:t>
            </a:r>
            <a:br>
              <a:rPr lang="en-US" dirty="0"/>
            </a:br>
            <a:r>
              <a:rPr lang="en-US" sz="3100" dirty="0"/>
              <a:t>Transparent window color when created new file.</a:t>
            </a:r>
            <a:br>
              <a:rPr lang="lt-LT" sz="3100" dirty="0"/>
            </a:br>
            <a:r>
              <a:rPr lang="en-US" sz="2200" dirty="0"/>
              <a:t>Only</a:t>
            </a:r>
            <a:r>
              <a:rPr lang="lt-LT" sz="2200" dirty="0"/>
              <a:t> 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10 Home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5" name="Turinio vietos rezervavimo ženklas 4">
            <a:extLst>
              <a:ext uri="{FF2B5EF4-FFF2-40B4-BE49-F238E27FC236}">
                <a16:creationId xmlns:a16="http://schemas.microsoft.com/office/drawing/2014/main" id="{3854EED5-52F9-EE72-DDB1-3A4C0102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472834"/>
            <a:ext cx="6838490" cy="5286680"/>
          </a:xfrm>
        </p:spPr>
      </p:pic>
    </p:spTree>
    <p:extLst>
      <p:ext uri="{BB962C8B-B14F-4D97-AF65-F5344CB8AC3E}">
        <p14:creationId xmlns:p14="http://schemas.microsoft.com/office/powerpoint/2010/main" val="297987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95D74C2-F054-49FC-ACA4-446D4272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2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Bug, No.4</a:t>
            </a:r>
            <a:br>
              <a:rPr lang="lt-LT" dirty="0"/>
            </a:br>
            <a:r>
              <a:rPr lang="en-US" sz="3100" dirty="0"/>
              <a:t>Black text on black window</a:t>
            </a:r>
            <a:br>
              <a:rPr lang="lt-LT" dirty="0"/>
            </a:br>
            <a:r>
              <a:rPr lang="en-US" sz="2200" dirty="0"/>
              <a:t>Only</a:t>
            </a:r>
            <a:r>
              <a:rPr lang="lt-LT" sz="2200" dirty="0"/>
              <a:t> 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Windows 10 Home</a:t>
            </a:r>
            <a:br>
              <a:rPr lang="en-US" dirty="0"/>
            </a:br>
            <a:endParaRPr lang="en-US" dirty="0"/>
          </a:p>
        </p:txBody>
      </p:sp>
      <p:pic>
        <p:nvPicPr>
          <p:cNvPr id="7" name="Turinio vietos rezervavimo ženklas 6">
            <a:extLst>
              <a:ext uri="{FF2B5EF4-FFF2-40B4-BE49-F238E27FC236}">
                <a16:creationId xmlns:a16="http://schemas.microsoft.com/office/drawing/2014/main" id="{23D45933-529F-EC5A-DE5F-C12C57C5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343818"/>
            <a:ext cx="6943265" cy="5367679"/>
          </a:xfrm>
        </p:spPr>
      </p:pic>
    </p:spTree>
    <p:extLst>
      <p:ext uri="{BB962C8B-B14F-4D97-AF65-F5344CB8AC3E}">
        <p14:creationId xmlns:p14="http://schemas.microsoft.com/office/powerpoint/2010/main" val="2964978416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264</Words>
  <Application>Microsoft Office PowerPoint</Application>
  <PresentationFormat>Plačiaekranė</PresentationFormat>
  <Paragraphs>36</Paragraphs>
  <Slides>11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7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inherit</vt:lpstr>
      <vt:lpstr>Roboto</vt:lpstr>
      <vt:lpstr>Segoe UI Variable</vt:lpstr>
      <vt:lpstr>Symbol</vt:lpstr>
      <vt:lpstr>„Office“ tema</vt:lpstr>
      <vt:lpstr>Desktop Note  Desktop application testing </vt:lpstr>
      <vt:lpstr>A super-useful desktop notebook created with concise design concept: </vt:lpstr>
      <vt:lpstr>Summary (1) Result for Windows 8.1:</vt:lpstr>
      <vt:lpstr>Summary (2)</vt:lpstr>
      <vt:lpstr>Statistics </vt:lpstr>
      <vt:lpstr>Bug, No.1 Translating the same text twice Only Windows 10 Home  </vt:lpstr>
      <vt:lpstr>Bug, No.2 "Stick toolbox of editor" button not work Windows 10 Home, Windows 11Pro  </vt:lpstr>
      <vt:lpstr>Bug, No.3 Transparent window color when created new file. Only Windows 10 Home </vt:lpstr>
      <vt:lpstr>Bug, No.4 Black text on black window Only Windows 10 Home </vt:lpstr>
      <vt:lpstr>What I liked in this application?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„PowerPoint“ pateiktis</dc:title>
  <dc:creator>Vytautas Balasevicius</dc:creator>
  <cp:lastModifiedBy>Vytautas Balasevicius</cp:lastModifiedBy>
  <cp:revision>28</cp:revision>
  <dcterms:created xsi:type="dcterms:W3CDTF">2022-06-05T07:18:10Z</dcterms:created>
  <dcterms:modified xsi:type="dcterms:W3CDTF">2022-06-24T10:53:01Z</dcterms:modified>
</cp:coreProperties>
</file>